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1" r:id="rId3"/>
    <p:sldId id="257" r:id="rId4"/>
    <p:sldId id="262" r:id="rId5"/>
    <p:sldId id="258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0F41-8423-4251-9BAF-4F07D6A325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Calming Pheromones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E4EC0-6EEB-44ED-B76E-63FD737A1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Products for dogs and cats</a:t>
            </a:r>
          </a:p>
          <a:p>
            <a:r>
              <a:rPr lang="en-US" dirty="0"/>
              <a:t>M</a:t>
            </a:r>
            <a:r>
              <a:rPr lang="en-US"/>
              <a:t>.P.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2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00F1E-3B93-4E29-9C9D-DD5AD608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Scents and pheromones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BCB2C-E9D5-46E9-9D3C-6FF1BF43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Pheromones are released by animals for multiple reasons</a:t>
            </a:r>
          </a:p>
          <a:p>
            <a:r>
              <a:rPr lang="en-US" dirty="0">
                <a:solidFill>
                  <a:srgbClr val="FFFFFF"/>
                </a:solidFill>
              </a:rPr>
              <a:t>The use of calming products use essential oils, synthetic pheromones and natural pheromones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7E6BB-2E00-4DD6-B175-DAD473B3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44" y="970949"/>
            <a:ext cx="3530064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9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0423E-8353-4038-ABD6-BF1688A7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Plug in Diffusers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01B3-BFF7-4FCB-8248-9E50159E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DAP, a pheromone released by the mother dog 3-5 days after having a litter of puppies.</a:t>
            </a:r>
          </a:p>
          <a:p>
            <a:r>
              <a:rPr lang="en-US">
                <a:solidFill>
                  <a:srgbClr val="FFFFFF"/>
                </a:solidFill>
              </a:rPr>
              <a:t>Covers an area of 530-750 square feet with each vial and lasts up to 4 weeks.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889CB-956C-4989-BA64-86190B0D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05" b="-3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137334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407B9-FEDE-492A-A99F-3134F05A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Snuggle Puppy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55C20C-C7B5-487D-B36D-C23389DAD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Helps when puppy is separated from mother</a:t>
            </a:r>
          </a:p>
          <a:p>
            <a:r>
              <a:rPr lang="en-US" dirty="0">
                <a:solidFill>
                  <a:srgbClr val="FFFFFF"/>
                </a:solidFill>
              </a:rPr>
              <a:t>Provides heat and a heartbeat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B20F8D-AC43-4F8A-8280-2EA7204B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" r="6769" b="-3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80564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1A089-E89D-4359-A63A-645D4C57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Calming collars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C303-0AC5-46C3-A22F-4A110BD1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Mimicking a mother’s natural nursing pheromones.</a:t>
            </a:r>
          </a:p>
          <a:p>
            <a:r>
              <a:rPr lang="en-US" dirty="0">
                <a:solidFill>
                  <a:schemeClr val="bg1"/>
                </a:solidFill>
              </a:rPr>
              <a:t>Lasts up to 4 weeks.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F371F-1816-435E-B247-C19A88D0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694F7-066D-4DC9-944D-185D4E16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Sprays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93A3F9-EACC-4C40-AA0D-D6BECEB7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“Comforting messages” (dog appeasing pheromones (DAP)) </a:t>
            </a:r>
          </a:p>
          <a:p>
            <a:r>
              <a:rPr lang="en-US" dirty="0">
                <a:solidFill>
                  <a:schemeClr val="bg1"/>
                </a:solidFill>
              </a:rPr>
              <a:t>Usually odorless to humans</a:t>
            </a:r>
          </a:p>
          <a:p>
            <a:r>
              <a:rPr lang="en-US" dirty="0">
                <a:solidFill>
                  <a:schemeClr val="bg1"/>
                </a:solidFill>
              </a:rPr>
              <a:t>Do not spray directly on dog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7E3B76-38E3-4FD1-BC62-1CCBC9F5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B1EF-7843-453E-9CE5-C72E6D02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57D4-55AC-4125-B892-BB6388F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188" y="2791325"/>
            <a:ext cx="3586568" cy="3101983"/>
          </a:xfrm>
        </p:spPr>
        <p:txBody>
          <a:bodyPr/>
          <a:lstStyle/>
          <a:p>
            <a:r>
              <a:rPr lang="en-US" dirty="0"/>
              <a:t>Mimic a cat’s natural facial pheromones, which creates a state of familiarity and security</a:t>
            </a:r>
          </a:p>
          <a:p>
            <a:r>
              <a:rPr lang="en-US" dirty="0"/>
              <a:t>Wipe down hard surfaces like his carrier</a:t>
            </a:r>
          </a:p>
          <a:p>
            <a:r>
              <a:rPr lang="en-US" dirty="0"/>
              <a:t>Re-apply every four to five hours, and you've got stress relief on the go.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6B6AF-0AF4-40C8-878D-0E74976185FC}"/>
              </a:ext>
            </a:extLst>
          </p:cNvPr>
          <p:cNvSpPr txBox="1"/>
          <p:nvPr/>
        </p:nvSpPr>
        <p:spPr>
          <a:xfrm>
            <a:off x="7739270" y="3021496"/>
            <a:ext cx="29552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use one wipe to gently massage your dogs’ outer ears, face and body as often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Essential oils including bergamot, tangerine, lavender and marjoram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Dog product not recommended for cats, birds or reptiles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CCEE2-007E-4C22-A2CC-DD113BDB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265" y="3590200"/>
            <a:ext cx="2228777" cy="2228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8588-507C-45E5-83E4-CFA1DAD72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504" y="3818485"/>
            <a:ext cx="1349351" cy="20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76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Calming Pheromones</vt:lpstr>
      <vt:lpstr>Scents and pheromones</vt:lpstr>
      <vt:lpstr>Plug in Diffusers</vt:lpstr>
      <vt:lpstr>Snuggle Puppy</vt:lpstr>
      <vt:lpstr>Calming collars</vt:lpstr>
      <vt:lpstr>Sprays</vt:lpstr>
      <vt:lpstr>wipes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Calming Pheromones</dc:title>
  <dc:creator>Monica T Pajuelo</dc:creator>
  <cp:lastModifiedBy>Rodney Allrich</cp:lastModifiedBy>
  <cp:revision>6</cp:revision>
  <dcterms:created xsi:type="dcterms:W3CDTF">2019-02-13T14:58:56Z</dcterms:created>
  <dcterms:modified xsi:type="dcterms:W3CDTF">2020-03-01T21:38:17Z</dcterms:modified>
</cp:coreProperties>
</file>