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8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7" d="100"/>
        <a:sy n="13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B3A3D-C9A4-F64D-899B-012DB23CE1CB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CBDEC-50CC-3C4C-947F-707BAC8E9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966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B3A3D-C9A4-F64D-899B-012DB23CE1CB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CBDEC-50CC-3C4C-947F-707BAC8E9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747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B3A3D-C9A4-F64D-899B-012DB23CE1CB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CBDEC-50CC-3C4C-947F-707BAC8E9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893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B3A3D-C9A4-F64D-899B-012DB23CE1CB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CBDEC-50CC-3C4C-947F-707BAC8E9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31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B3A3D-C9A4-F64D-899B-012DB23CE1CB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CBDEC-50CC-3C4C-947F-707BAC8E9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960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B3A3D-C9A4-F64D-899B-012DB23CE1CB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CBDEC-50CC-3C4C-947F-707BAC8E9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164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B3A3D-C9A4-F64D-899B-012DB23CE1CB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CBDEC-50CC-3C4C-947F-707BAC8E9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633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B3A3D-C9A4-F64D-899B-012DB23CE1CB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CBDEC-50CC-3C4C-947F-707BAC8E9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672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B3A3D-C9A4-F64D-899B-012DB23CE1CB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CBDEC-50CC-3C4C-947F-707BAC8E9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483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B3A3D-C9A4-F64D-899B-012DB23CE1CB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CBDEC-50CC-3C4C-947F-707BAC8E9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912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B3A3D-C9A4-F64D-899B-012DB23CE1CB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CBDEC-50CC-3C4C-947F-707BAC8E9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414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B3A3D-C9A4-F64D-899B-012DB23CE1CB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CBDEC-50CC-3C4C-947F-707BAC8E9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252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169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re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298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232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09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599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2700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4976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0458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6026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2980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232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02re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3325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098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stSlide-MAST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497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405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761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29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082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766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289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6026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F5EF2899FF5C48AA583CA21E5D773C" ma:contentTypeVersion="13" ma:contentTypeDescription="Create a new document." ma:contentTypeScope="" ma:versionID="76622cdc3d9eed8f43bab0c04b25a336">
  <xsd:schema xmlns:xsd="http://www.w3.org/2001/XMLSchema" xmlns:xs="http://www.w3.org/2001/XMLSchema" xmlns:p="http://schemas.microsoft.com/office/2006/metadata/properties" xmlns:ns3="5f91fe6c-df30-43a3-843f-936a940e54b1" xmlns:ns4="1b1c0da7-a123-42b2-94a5-ca85e793f825" targetNamespace="http://schemas.microsoft.com/office/2006/metadata/properties" ma:root="true" ma:fieldsID="f1df37a8caa33795424c8997dd19c337" ns3:_="" ns4:_="">
    <xsd:import namespace="5f91fe6c-df30-43a3-843f-936a940e54b1"/>
    <xsd:import namespace="1b1c0da7-a123-42b2-94a5-ca85e793f82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91fe6c-df30-43a3-843f-936a940e54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1c0da7-a123-42b2-94a5-ca85e793f82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D771B4B-B7BF-4F23-9E8F-A6C854B063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f91fe6c-df30-43a3-843f-936a940e54b1"/>
    <ds:schemaRef ds:uri="1b1c0da7-a123-42b2-94a5-ca85e793f8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AFE209E-A8BE-4205-A2CB-F57A0DB3C32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12990EC-93E1-4D57-9BF6-86EFD9258AB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On-screen Show (4:3)</PresentationFormat>
  <Paragraphs>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Stablemate Creative LLC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Johns</dc:creator>
  <cp:lastModifiedBy>Amity Wahl</cp:lastModifiedBy>
  <cp:revision>7</cp:revision>
  <dcterms:created xsi:type="dcterms:W3CDTF">2017-06-06T13:50:13Z</dcterms:created>
  <dcterms:modified xsi:type="dcterms:W3CDTF">2024-03-22T20:04:44Z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0x01010058F5EF2899FF5C48AA583CA21E5D773C</vt:lpwstr>
  </property>
</Properties>
</file>